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6" r:id="rId4"/>
    <p:sldId id="263" r:id="rId5"/>
    <p:sldId id="272" r:id="rId6"/>
    <p:sldId id="270" r:id="rId7"/>
    <p:sldId id="271" r:id="rId8"/>
    <p:sldId id="267" r:id="rId9"/>
    <p:sldId id="276" r:id="rId10"/>
    <p:sldId id="277" r:id="rId11"/>
    <p:sldId id="278" r:id="rId12"/>
    <p:sldId id="268" r:id="rId13"/>
    <p:sldId id="269" r:id="rId14"/>
    <p:sldId id="288" r:id="rId15"/>
    <p:sldId id="289" r:id="rId16"/>
    <p:sldId id="290" r:id="rId17"/>
    <p:sldId id="291" r:id="rId18"/>
    <p:sldId id="292" r:id="rId19"/>
    <p:sldId id="293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71670" y="785794"/>
            <a:ext cx="575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Занятие по плетению </a:t>
            </a:r>
            <a:r>
              <a:rPr lang="ru-RU" sz="2400" dirty="0" smtClean="0"/>
              <a:t>в</a:t>
            </a:r>
            <a:r>
              <a:rPr lang="ru-RU" sz="2400" dirty="0" smtClean="0"/>
              <a:t>асильков </a:t>
            </a:r>
            <a:r>
              <a:rPr lang="ru-RU" sz="2400" dirty="0" smtClean="0"/>
              <a:t>из </a:t>
            </a:r>
            <a:r>
              <a:rPr lang="ru-RU" sz="2400" dirty="0" smtClean="0"/>
              <a:t>бисера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8357" y="1247459"/>
            <a:ext cx="6102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Цель занятия:</a:t>
            </a:r>
          </a:p>
          <a:p>
            <a:r>
              <a:rPr lang="ru-RU" sz="2400" dirty="0" smtClean="0"/>
              <a:t>- Повторить способы плетения бисером на </a:t>
            </a:r>
            <a:r>
              <a:rPr lang="ru-RU" sz="2400" dirty="0" err="1" smtClean="0"/>
              <a:t>проволке</a:t>
            </a:r>
            <a:r>
              <a:rPr lang="ru-RU" sz="2400" dirty="0" smtClean="0"/>
              <a:t>.</a:t>
            </a:r>
          </a:p>
          <a:p>
            <a:r>
              <a:rPr lang="ru-RU" b="1" dirty="0" smtClean="0"/>
              <a:t> </a:t>
            </a: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402877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изготовления </a:t>
            </a:r>
            <a:r>
              <a:rPr lang="ru-RU" sz="2400" dirty="0" smtClean="0"/>
              <a:t>васильков из бисера</a:t>
            </a:r>
            <a:r>
              <a:rPr lang="ru-RU" sz="2400" dirty="0" smtClean="0"/>
              <a:t> </a:t>
            </a:r>
            <a:r>
              <a:rPr lang="ru-RU" sz="2400" dirty="0"/>
              <a:t>использованы следующие материалы</a:t>
            </a:r>
            <a:r>
              <a:rPr lang="ru-RU" sz="2400" dirty="0" smtClean="0"/>
              <a:t>:</a:t>
            </a:r>
          </a:p>
          <a:p>
            <a:r>
              <a:rPr lang="ru-RU" sz="2400" dirty="0"/>
              <a:t>Бисер </a:t>
            </a:r>
            <a:r>
              <a:rPr lang="ru-RU" sz="2400" dirty="0" smtClean="0"/>
              <a:t>четырёх цветов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Проволока диаметром 0,3 мм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Толстая проволока для стебля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Клей ПВА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Зелёные нитки.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69269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Дальше продеть проволоку между 8 и 9 рядами первого лепестка и после сплести последний 9 ряд. Получилось два лепестка приплетенных друг к другу.</a:t>
            </a: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33337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38028"/>
            <a:ext cx="33337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635496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Таким плетением нужно сплести 7 лепестков. Седьмой последний лепесток надо приплести сразу к первому и шестому лепестку.</a:t>
            </a:r>
            <a:endParaRPr lang="ru-RU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3810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69679"/>
            <a:ext cx="28575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87824" y="404664"/>
            <a:ext cx="3482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Тычинки для василька из бисера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18419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Берём отрезок проволоки 35 см и нанизываем 5 чёрных и 1 прозрачную бисеринку. Располагаем бисеринки на 7 см от края проволоки. Затем длинный конец проволоки продеваем через чёрные бисеринки. Проволоку хорошо подтягиваем.</a:t>
            </a: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31448"/>
            <a:ext cx="2380151" cy="306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331" y="2731448"/>
            <a:ext cx="2803341" cy="30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75556" y="422183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Далее на длинный конец проволоки набираем 5 чёрных, 1 прозрачную бисеринку и этот же конец проволоки пропускаем в обратном направлении через чёрные бисеринки.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33337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49264"/>
            <a:ext cx="34194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02835" y="6206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Продолжаем плести. Всего нужно сплести 7 таких тычинок.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60" y="2492896"/>
            <a:ext cx="33337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92833"/>
            <a:ext cx="33337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017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54868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Далее берём оба конца проволоки и скручиваем их вместе. Потом тычинки подымаем вверх.</a:t>
            </a:r>
            <a:endParaRPr lang="ru-RU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33337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695972"/>
            <a:ext cx="33337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775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83768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Теперь берём василёк и вставляем в серединку готовые тычинки.</a:t>
            </a:r>
            <a:endParaRPr lang="ru-RU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93" y="2636912"/>
            <a:ext cx="33337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615"/>
            <a:ext cx="33337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535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1484784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следующем этапе сразу будем делать чашелистик. При плетении у каждого лепестка оставалось 2 проволочки. Нужно взять эти две проволочки лепестка и набрать на них 7 зелёных бисерин. Далее на 2 проволочки второго лепестка набираем 7 бисерин. И так нужно набрать бисер под каждый лепесток.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88015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10341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После соединяем все проволочки вместе и скручиваем их между собой.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85" y="2670998"/>
            <a:ext cx="33337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51322"/>
            <a:ext cx="33337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655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59832" y="404664"/>
            <a:ext cx="3437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Листики для василька из бисера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798032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Листики плетём разного размера — 2 штуки параллельным плетением. Берём отрезок проволоки длиной 50 см и плетём по такой схеме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1ряд: 1 бисеринка </a:t>
            </a:r>
            <a:endParaRPr lang="ru-RU" sz="2400" dirty="0" smtClean="0"/>
          </a:p>
          <a:p>
            <a:r>
              <a:rPr lang="ru-RU" sz="2400" dirty="0" smtClean="0"/>
              <a:t>2,3</a:t>
            </a:r>
            <a:r>
              <a:rPr lang="ru-RU" sz="2400" dirty="0"/>
              <a:t>, 4 ряд: 2 </a:t>
            </a:r>
            <a:r>
              <a:rPr lang="ru-RU" sz="2400" dirty="0" smtClean="0"/>
              <a:t>бисеринки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С 5 по 30 ряд: 3 бисеринки </a:t>
            </a:r>
            <a:endParaRPr lang="ru-RU" sz="2400" dirty="0" smtClean="0"/>
          </a:p>
          <a:p>
            <a:r>
              <a:rPr lang="ru-RU" sz="2400" dirty="0" smtClean="0"/>
              <a:t>31</a:t>
            </a:r>
            <a:r>
              <a:rPr lang="ru-RU" sz="2400" dirty="0"/>
              <a:t>, 32, 33 ряд: 2 бисеринки </a:t>
            </a:r>
            <a:endParaRPr lang="ru-RU" sz="2400" dirty="0" smtClean="0"/>
          </a:p>
          <a:p>
            <a:r>
              <a:rPr lang="ru-RU" sz="2400" dirty="0" smtClean="0"/>
              <a:t>34 </a:t>
            </a:r>
            <a:r>
              <a:rPr lang="ru-RU" sz="2400" dirty="0"/>
              <a:t>ряд: 1 бисеринка Второй листочек плетем аналогичным плетением, только рядов всего делаем 23.</a:t>
            </a:r>
            <a:endParaRPr lang="ru-RU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48501"/>
            <a:ext cx="2466118" cy="333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62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62113"/>
            <a:ext cx="38100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Далее берём василёк, обматываем проволоку зелёными нитками на клею ПВА, по ходу приделываем сначала маленький листик, а ниже большой листик.</a:t>
            </a:r>
            <a:endParaRPr lang="ru-RU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04974"/>
            <a:ext cx="33337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52700"/>
            <a:ext cx="3333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87624" y="548680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Лепестки для василька из бисера</a:t>
            </a:r>
            <a:endParaRPr lang="ru-RU" dirty="0"/>
          </a:p>
          <a:p>
            <a:r>
              <a:rPr lang="ru-RU" sz="2400" dirty="0"/>
              <a:t>Берём проволоку 45 см, нанизываем на неё 3 бисерины. Располагаем бисер на середине проволоки. Берём любой конец проволоки и продеваем его через две бисеринки в обратном направлении. Затягиваем концы проволоки. Получился маленький треугольник.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34003"/>
            <a:ext cx="33337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18486"/>
            <a:ext cx="29051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11560" y="95592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Далее берём правый конец проволоки и нанизываем на него 3 бисеринки.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2162175"/>
            <a:ext cx="33337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04056" y="4217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7317" y="112474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24579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Потом этот же конец проволоки пропускаем через две бисеринки, которые ближе к треугольнику бисеринок. Хорошо подтягиваем проволоку.</a:t>
            </a:r>
            <a:endParaRPr lang="ru-RU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33337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74" y="2868563"/>
            <a:ext cx="33337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27584" y="548680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Затем на левый конец проволоки набираем 3 бисерины и делаем третий треугольник.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75" y="2276872"/>
            <a:ext cx="33337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38847"/>
            <a:ext cx="33337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5576" y="548680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Далее на один конец проволоки набираем 8 бисерин, а другой конец проволоки пропускаем через эти бисеринки в обратном направлении. Затягиваем проволоку. Получились первые 2 ряда.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87" y="2216311"/>
            <a:ext cx="33337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78198"/>
            <a:ext cx="33337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11560" y="836712"/>
            <a:ext cx="37444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Аналогичным плетением продолжаем плести лепесток по такой схеме: </a:t>
            </a:r>
            <a:endParaRPr lang="ru-RU" sz="2400" dirty="0" smtClean="0"/>
          </a:p>
          <a:p>
            <a:r>
              <a:rPr lang="ru-RU" sz="2400" dirty="0" smtClean="0"/>
              <a:t>1 </a:t>
            </a:r>
            <a:r>
              <a:rPr lang="ru-RU" sz="2400" dirty="0"/>
              <a:t>ряд: 3 </a:t>
            </a:r>
            <a:r>
              <a:rPr lang="ru-RU" sz="2400" dirty="0" err="1"/>
              <a:t>треугольничка</a:t>
            </a:r>
            <a:r>
              <a:rPr lang="ru-RU" sz="2400" dirty="0"/>
              <a:t> по 3 </a:t>
            </a:r>
            <a:r>
              <a:rPr lang="ru-RU" sz="2400" dirty="0" smtClean="0"/>
              <a:t>бисеринки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2 ряд: 8 </a:t>
            </a:r>
            <a:r>
              <a:rPr lang="ru-RU" sz="2400" dirty="0" smtClean="0"/>
              <a:t>бисерин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3 и 4 ряд: по 7 бисерин в каждом </a:t>
            </a:r>
            <a:endParaRPr lang="ru-RU" sz="2400" dirty="0" smtClean="0"/>
          </a:p>
          <a:p>
            <a:r>
              <a:rPr lang="ru-RU" sz="2400" dirty="0" smtClean="0"/>
              <a:t>5 </a:t>
            </a:r>
            <a:r>
              <a:rPr lang="ru-RU" sz="2400" dirty="0"/>
              <a:t>ряд: 5 бисерин </a:t>
            </a:r>
            <a:endParaRPr lang="ru-RU" sz="2400" dirty="0" smtClean="0"/>
          </a:p>
          <a:p>
            <a:r>
              <a:rPr lang="ru-RU" sz="2400" dirty="0" smtClean="0"/>
              <a:t>6 </a:t>
            </a:r>
            <a:r>
              <a:rPr lang="ru-RU" sz="2400" dirty="0"/>
              <a:t>ряд: 4 бисеринки </a:t>
            </a:r>
            <a:endParaRPr lang="ru-RU" sz="2400" dirty="0" smtClean="0"/>
          </a:p>
          <a:p>
            <a:r>
              <a:rPr lang="ru-RU" sz="2400" dirty="0" smtClean="0"/>
              <a:t>7 </a:t>
            </a:r>
            <a:r>
              <a:rPr lang="ru-RU" sz="2400" dirty="0"/>
              <a:t>ряд: 3 </a:t>
            </a:r>
            <a:r>
              <a:rPr lang="ru-RU" sz="2400" dirty="0" smtClean="0"/>
              <a:t>бисеринки</a:t>
            </a:r>
          </a:p>
          <a:p>
            <a:r>
              <a:rPr lang="ru-RU" sz="2400" dirty="0" smtClean="0"/>
              <a:t>8 </a:t>
            </a:r>
            <a:r>
              <a:rPr lang="ru-RU" sz="2400" dirty="0"/>
              <a:t>ряд: 2 бисеринки 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ряд: 1 бисеринка.</a:t>
            </a:r>
            <a:endParaRPr lang="ru-RU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73785"/>
            <a:ext cx="33337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27584" y="476672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Второй лепесточек после седьмого ряда нужно приплести к первому лепесточку. Для этого надо проволоку второго лепестка продеть между 7 и 8 рядами первого лепестка и после плести 8 ряд.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33337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52315"/>
            <a:ext cx="33337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543</Words>
  <Application>Microsoft Office PowerPoint</Application>
  <PresentationFormat>Экран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Galina</cp:lastModifiedBy>
  <cp:revision>56</cp:revision>
  <dcterms:created xsi:type="dcterms:W3CDTF">2013-11-19T10:19:29Z</dcterms:created>
  <dcterms:modified xsi:type="dcterms:W3CDTF">2020-04-10T10:43:33Z</dcterms:modified>
</cp:coreProperties>
</file>