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580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по плетению </a:t>
            </a:r>
            <a:r>
              <a:rPr lang="ru-RU" sz="2400" dirty="0" smtClean="0"/>
              <a:t>незабудки </a:t>
            </a:r>
            <a:r>
              <a:rPr lang="ru-RU" sz="2400" dirty="0" smtClean="0"/>
              <a:t>из бисера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плетения бисером на </a:t>
            </a:r>
            <a:r>
              <a:rPr lang="ru-RU" sz="2400" dirty="0" err="1" smtClean="0"/>
              <a:t>проволке</a:t>
            </a:r>
            <a:r>
              <a:rPr lang="ru-RU" sz="2400" dirty="0" smtClean="0"/>
              <a:t>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цветов </a:t>
            </a:r>
            <a:r>
              <a:rPr lang="ru-RU" sz="2400" dirty="0" smtClean="0"/>
              <a:t>использованы </a:t>
            </a:r>
            <a:r>
              <a:rPr lang="ru-RU" sz="2400" dirty="0"/>
              <a:t>следующие материалы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Бисер трёх цветов </a:t>
            </a:r>
            <a:br>
              <a:rPr lang="ru-RU" sz="2400" dirty="0"/>
            </a:br>
            <a:r>
              <a:rPr lang="ru-RU" sz="2400" dirty="0"/>
              <a:t>Проволока диаметром 0,3 мм</a:t>
            </a:r>
            <a:br>
              <a:rPr lang="ru-RU" sz="2400" dirty="0"/>
            </a:br>
            <a:r>
              <a:rPr lang="ru-RU" sz="2400" dirty="0"/>
              <a:t>Клей ПВА и зелёные нитки для обмотки.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54868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Сборка незабудки из бисера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8780" y="154317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Сначала надо обмотать проволоку нитками у всех цветочков и листиков.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852936"/>
            <a:ext cx="3333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3549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цветочки соединяем вместе по 3. Всего получится 5 соцветий.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3616"/>
            <a:ext cx="333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95516"/>
            <a:ext cx="3333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Теперь берём одно соцветие, обматываем его дальше нитками и уже к нему прикручиваем ещё одно соцветие.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9" y="2371725"/>
            <a:ext cx="3333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4139"/>
            <a:ext cx="3333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Продолжаем обматывать нитками и по ходу прикручиваем остальные соцветия. Соцветия желательно располагать по кругу.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" y="2564904"/>
            <a:ext cx="333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2041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Ниже всех соцветий приматываем 2 листика и до конца обматываем нитками. Расплавляем соцветия, тем самым придав пышность цветку.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5033"/>
            <a:ext cx="2857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7908"/>
            <a:ext cx="2857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052736"/>
            <a:ext cx="3562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Незабудки будем плести из нежно голубого бисера. На отрезок проволоки длиной 20 см набираем 9 голубых бисеринок. Располагаем бисеринки недалеко от края проволоки и делаем петельку.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5063"/>
            <a:ext cx="3333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5" y="2290763"/>
            <a:ext cx="3333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123035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на длинный конец проволоки набираем 9 бисеринок и делаем вторую петельку.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56495"/>
            <a:ext cx="3238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7317" y="1124744"/>
            <a:ext cx="4709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Всего нужно сделать пять петелек.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4853"/>
            <a:ext cx="333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82" y="2210966"/>
            <a:ext cx="3333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63588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скручиваем концы проволоки вместе и подгибаем проволоку так, что бы она была перпендикулярно петелькам. Таких цветочков нужно сплести 15 штук.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212976"/>
            <a:ext cx="333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Теперь берём проволоку длиной 10 см, набираем на неё 4 жёлтых бисеринки. Берём любой конец проволоки и пропускаем его в обратном направлении через 2 бисеринки. Концы проволоки затягиваем.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3" y="2564904"/>
            <a:ext cx="3333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8754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4766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Берём готовую тычинку и вставляем её в серединку цветочка. Концы проволочек скручиваем вместе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857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39" y="2196108"/>
            <a:ext cx="2857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332656"/>
            <a:ext cx="3576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Листики для незабудки из бисера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824" y="731585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плетения листиков берём проволоку длиной 45 см. Листики для незабудки плетутся параллельным плетением по такой схеме:</a:t>
            </a:r>
            <a:br>
              <a:rPr lang="ru-RU" dirty="0"/>
            </a:br>
            <a:r>
              <a:rPr lang="ru-RU" sz="2400" dirty="0"/>
              <a:t>1 ряд – 1 бисеринка</a:t>
            </a:r>
            <a:br>
              <a:rPr lang="ru-RU" sz="2400" dirty="0"/>
            </a:br>
            <a:r>
              <a:rPr lang="ru-RU" sz="2400" dirty="0"/>
              <a:t>2 ряд – 2 бисеринки</a:t>
            </a:r>
            <a:br>
              <a:rPr lang="ru-RU" sz="2400" dirty="0"/>
            </a:br>
            <a:r>
              <a:rPr lang="ru-RU" sz="2400" dirty="0"/>
              <a:t>3 ряд – 3 бисеринки</a:t>
            </a:r>
            <a:br>
              <a:rPr lang="ru-RU" sz="2400" dirty="0"/>
            </a:br>
            <a:r>
              <a:rPr lang="ru-RU" sz="2400" dirty="0"/>
              <a:t>4 ряд – 4 бисеринки</a:t>
            </a:r>
            <a:br>
              <a:rPr lang="ru-RU" sz="2400" dirty="0"/>
            </a:br>
            <a:r>
              <a:rPr lang="ru-RU" sz="2400" dirty="0"/>
              <a:t>С 5 по 15 ряд – 5 бисерин в каждом ряду</a:t>
            </a:r>
            <a:br>
              <a:rPr lang="ru-RU" sz="2400" dirty="0"/>
            </a:br>
            <a:r>
              <a:rPr lang="ru-RU" sz="2400" dirty="0"/>
              <a:t>16 ряд – 4 бисеринки</a:t>
            </a:r>
            <a:br>
              <a:rPr lang="ru-RU" sz="2400" dirty="0"/>
            </a:br>
            <a:r>
              <a:rPr lang="ru-RU" sz="2400" dirty="0"/>
              <a:t>17 ряд – 3 бисеринки</a:t>
            </a:r>
            <a:br>
              <a:rPr lang="ru-RU" sz="2400" dirty="0"/>
            </a:br>
            <a:r>
              <a:rPr lang="ru-RU" sz="2400" dirty="0"/>
              <a:t>18 ряд – 2 бисеринки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19 ряд – 1 бисеринка.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57363"/>
            <a:ext cx="2857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253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53</cp:revision>
  <dcterms:created xsi:type="dcterms:W3CDTF">2013-11-19T10:19:29Z</dcterms:created>
  <dcterms:modified xsi:type="dcterms:W3CDTF">2020-04-10T10:49:07Z</dcterms:modified>
</cp:coreProperties>
</file>