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6" r:id="rId6"/>
    <p:sldId id="260" r:id="rId7"/>
    <p:sldId id="264" r:id="rId8"/>
    <p:sldId id="263" r:id="rId9"/>
    <p:sldId id="261" r:id="rId10"/>
    <p:sldId id="262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8374-F3F1-4301-AF90-165F92D13CA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0D487-E8F5-42C2-B885-111D4EFDB9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D487-E8F5-42C2-B885-111D4EFDB91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D487-E8F5-42C2-B885-111D4EFDB91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 «</a:t>
            </a:r>
            <a:r>
              <a:rPr lang="ru-RU" b="1" dirty="0" err="1" smtClean="0"/>
              <a:t>Товлынуйит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амщум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(Моя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задагка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Кто два раза родится?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Товыл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– крыло, 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уйит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- звери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1872208"/>
          </a:xfrm>
        </p:spPr>
        <p:txBody>
          <a:bodyPr/>
          <a:lstStyle/>
          <a:p>
            <a:r>
              <a:rPr lang="ru-RU" dirty="0" smtClean="0"/>
              <a:t>У ханты и манси есть обычай </a:t>
            </a:r>
            <a:r>
              <a:rPr lang="ru-RU" dirty="0" smtClean="0"/>
              <a:t>– привязывать на священную березу вместе  с </a:t>
            </a:r>
            <a:r>
              <a:rPr lang="ru-RU" dirty="0" smtClean="0"/>
              <a:t> </a:t>
            </a:r>
            <a:r>
              <a:rPr lang="ru-RU" dirty="0" smtClean="0"/>
              <a:t>калачами, символизирующих солнце, яркие ленточки. </a:t>
            </a:r>
          </a:p>
          <a:p>
            <a:r>
              <a:rPr lang="ru-RU" dirty="0" smtClean="0"/>
              <a:t>Для чего это делают? </a:t>
            </a:r>
            <a:endParaRPr lang="ru-RU" dirty="0"/>
          </a:p>
        </p:txBody>
      </p:sp>
      <p:pic>
        <p:nvPicPr>
          <p:cNvPr id="23554" name="Picture 2" descr="https://lib-berezovo.hmansy.muzkult.ru/media/2018/09/18/1217028453/image_image_2539068.JPG"/>
          <p:cNvPicPr>
            <a:picLocks noChangeAspect="1" noChangeArrowheads="1"/>
          </p:cNvPicPr>
          <p:nvPr/>
        </p:nvPicPr>
        <p:blipFill>
          <a:blip r:embed="rId2" cstate="print"/>
          <a:srcRect t="15750" b="7470"/>
          <a:stretch>
            <a:fillRect/>
          </a:stretch>
        </p:blipFill>
        <p:spPr bwMode="auto">
          <a:xfrm>
            <a:off x="1691680" y="2708920"/>
            <a:ext cx="5984404" cy="3886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 smtClean="0"/>
              <a:t>Будет здорово, если вы на празднике «</a:t>
            </a:r>
            <a:r>
              <a:rPr lang="ru-RU" dirty="0" err="1" smtClean="0"/>
              <a:t>Уринэква</a:t>
            </a:r>
            <a:r>
              <a:rPr lang="ru-RU" dirty="0" smtClean="0"/>
              <a:t> </a:t>
            </a:r>
            <a:r>
              <a:rPr lang="ru-RU" dirty="0" err="1" smtClean="0"/>
              <a:t>хотал</a:t>
            </a:r>
            <a:r>
              <a:rPr lang="ru-RU" dirty="0" smtClean="0"/>
              <a:t>» будете не только зрителями, но и сможете исполнить песню.</a:t>
            </a:r>
          </a:p>
          <a:p>
            <a:r>
              <a:rPr lang="ru-RU" dirty="0" smtClean="0"/>
              <a:t>Вот такую песню про ворону сочинили девочки из группы «</a:t>
            </a:r>
            <a:r>
              <a:rPr lang="ru-RU" dirty="0" err="1" smtClean="0"/>
              <a:t>Этвит</a:t>
            </a:r>
            <a:r>
              <a:rPr lang="ru-RU" dirty="0" smtClean="0"/>
              <a:t> сам»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332656"/>
            <a:ext cx="2803848" cy="633670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У</a:t>
            </a: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Р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И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Э</a:t>
            </a: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К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В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А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8" name="Picture 2" descr="F:\Новая папка\20180404_13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514" y="926723"/>
            <a:ext cx="6480718" cy="486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4419"/>
            <a:ext cx="8964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</a:t>
            </a:r>
            <a:r>
              <a:rPr lang="ru-RU" sz="3600" dirty="0" err="1" smtClean="0">
                <a:solidFill>
                  <a:srgbClr val="002060"/>
                </a:solidFill>
              </a:rPr>
              <a:t>Ӈ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купа маныр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3200" dirty="0" err="1" smtClean="0">
                <a:solidFill>
                  <a:srgbClr val="002060"/>
                </a:solidFill>
              </a:rPr>
              <a:t>Ӈ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йив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3600" dirty="0" err="1" smtClean="0">
                <a:solidFill>
                  <a:srgbClr val="002060"/>
                </a:solidFill>
              </a:rPr>
              <a:t>Ӈ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йив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Tester\Мои документы\фотографии занятий 2015\фотографии телефон 2017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 l="13009" t="29270" r="13009" b="16636"/>
          <a:stretch>
            <a:fillRect/>
          </a:stretch>
        </p:blipFill>
        <p:spPr bwMode="auto">
          <a:xfrm>
            <a:off x="467544" y="1700808"/>
            <a:ext cx="8229600" cy="45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6683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мупа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ныр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мупа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лям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пил, 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мупа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лям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Tester\Рабочий стол\фотографии занятий 2015\Копия Черёмуха.png"/>
          <p:cNvPicPr>
            <a:picLocks noChangeAspect="1" noChangeArrowheads="1"/>
          </p:cNvPicPr>
          <p:nvPr/>
        </p:nvPicPr>
        <p:blipFill>
          <a:blip r:embed="rId2" cstate="print"/>
          <a:srcRect l="14991" t="13360" r="19367" b="26182"/>
          <a:stretch>
            <a:fillRect/>
          </a:stretch>
        </p:blipFill>
        <p:spPr bwMode="auto">
          <a:xfrm rot="5400000">
            <a:off x="2222265" y="378135"/>
            <a:ext cx="5059510" cy="7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64219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ринк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нёлупа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маныр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Нёлупа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супас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хольт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нёлупа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супас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хольт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051" name="Picture 3" descr="F:\Новая папка\20180404_13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 t="12728" r="6927" b="7722"/>
          <a:stretch>
            <a:fillRect/>
          </a:stretch>
        </p:blipFill>
        <p:spPr bwMode="auto">
          <a:xfrm>
            <a:off x="1043608" y="1916832"/>
            <a:ext cx="7226723" cy="4632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товылы</a:t>
            </a:r>
            <a:r>
              <a:rPr lang="ru-RU" sz="4000" dirty="0" err="1" smtClean="0">
                <a:solidFill>
                  <a:srgbClr val="002060"/>
                </a:solidFill>
              </a:rPr>
              <a:t>н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маныр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Товылум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Ӈ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товылум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Ӈ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Новая папка\20180404_131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 t="13360" b="19818"/>
          <a:stretch>
            <a:fillRect/>
          </a:stretch>
        </p:blipFill>
        <p:spPr bwMode="auto">
          <a:xfrm>
            <a:off x="640494" y="2204864"/>
            <a:ext cx="816157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чем сравнивают части тела вороны? Соедини слова.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Лям</a:t>
            </a:r>
            <a:r>
              <a:rPr lang="ru-RU" dirty="0" smtClean="0"/>
              <a:t> пил                                                  платок </a:t>
            </a:r>
          </a:p>
          <a:p>
            <a:r>
              <a:rPr lang="ru-RU" dirty="0" err="1" smtClean="0"/>
              <a:t>Пунк</a:t>
            </a:r>
            <a:r>
              <a:rPr lang="ru-RU" dirty="0" smtClean="0"/>
              <a:t> тор                                             игла для сети </a:t>
            </a:r>
          </a:p>
          <a:p>
            <a:r>
              <a:rPr lang="ru-RU" dirty="0" err="1" smtClean="0"/>
              <a:t>Йив</a:t>
            </a:r>
            <a:r>
              <a:rPr lang="ru-RU" dirty="0" smtClean="0"/>
              <a:t> тай                                              ягоды черемухи</a:t>
            </a:r>
          </a:p>
          <a:p>
            <a:r>
              <a:rPr lang="ru-RU" dirty="0" err="1" smtClean="0"/>
              <a:t>Супас</a:t>
            </a:r>
            <a:r>
              <a:rPr lang="ru-RU" dirty="0" smtClean="0"/>
              <a:t>                                               деревянная тарелка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Ёмас</a:t>
            </a:r>
            <a:r>
              <a:rPr lang="ru-RU" dirty="0" smtClean="0"/>
              <a:t> </a:t>
            </a:r>
            <a:r>
              <a:rPr lang="ru-RU" dirty="0" err="1" smtClean="0"/>
              <a:t>рупитасув</a:t>
            </a:r>
            <a:r>
              <a:rPr lang="ru-RU" dirty="0" smtClean="0"/>
              <a:t>! Хорошо потрудились! </a:t>
            </a:r>
          </a:p>
          <a:p>
            <a:r>
              <a:rPr lang="ru-RU" dirty="0" smtClean="0"/>
              <a:t>Молодцы! На следующем занятии узнаем священных птиц </a:t>
            </a:r>
            <a:r>
              <a:rPr lang="ru-RU" dirty="0" err="1" smtClean="0"/>
              <a:t>Югры</a:t>
            </a:r>
            <a:r>
              <a:rPr lang="ru-RU" dirty="0" smtClean="0"/>
              <a:t>. Ос </a:t>
            </a:r>
            <a:r>
              <a:rPr lang="ru-RU" dirty="0" err="1" smtClean="0"/>
              <a:t>ёмас</a:t>
            </a:r>
            <a:r>
              <a:rPr lang="ru-RU" dirty="0" smtClean="0"/>
              <a:t> </a:t>
            </a:r>
            <a:r>
              <a:rPr lang="ru-RU" dirty="0" err="1" smtClean="0"/>
              <a:t>улум</a:t>
            </a:r>
            <a:r>
              <a:rPr lang="ru-RU" dirty="0" smtClean="0"/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Вычеркни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лишнее слово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ru-RU" sz="4600" dirty="0" smtClean="0"/>
              <a:t>Вас</a:t>
            </a:r>
            <a:r>
              <a:rPr lang="ru-RU" sz="4600" dirty="0" smtClean="0"/>
              <a:t>, </a:t>
            </a:r>
            <a:r>
              <a:rPr lang="ru-RU" sz="4600" dirty="0" err="1" smtClean="0"/>
              <a:t>куккук</a:t>
            </a:r>
            <a:r>
              <a:rPr lang="ru-RU" sz="4600" dirty="0" smtClean="0"/>
              <a:t>, </a:t>
            </a:r>
            <a:r>
              <a:rPr lang="ru-RU" sz="4600" dirty="0" err="1" smtClean="0"/>
              <a:t>лунт</a:t>
            </a:r>
            <a:r>
              <a:rPr lang="ru-RU" sz="4600" dirty="0" smtClean="0"/>
              <a:t>, </a:t>
            </a:r>
            <a:r>
              <a:rPr lang="ru-RU" sz="3200" dirty="0" smtClean="0"/>
              <a:t>ХОТАӇХ</a:t>
            </a:r>
            <a:r>
              <a:rPr lang="ru-RU" sz="4600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Загадки в помощь для отгадки:</a:t>
            </a:r>
          </a:p>
          <a:p>
            <a:r>
              <a:rPr lang="ru-RU" dirty="0" smtClean="0"/>
              <a:t>1.Как на речку прилетает. Сразу под воду ныряет.</a:t>
            </a:r>
          </a:p>
          <a:p>
            <a:pPr>
              <a:buNone/>
            </a:pPr>
            <a:r>
              <a:rPr lang="ru-RU" dirty="0" smtClean="0"/>
              <a:t>Кряк – нырнула на минутку, отгадали?  Это </a:t>
            </a:r>
            <a:r>
              <a:rPr lang="ru-RU" dirty="0" err="1" smtClean="0"/>
              <a:t>у__а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Всем она года считает, да своих птенцов бросает. </a:t>
            </a:r>
          </a:p>
          <a:p>
            <a:r>
              <a:rPr lang="ru-RU" dirty="0" smtClean="0"/>
              <a:t>3. Шипит гогочет – ущипнуть хочет. </a:t>
            </a:r>
            <a:r>
              <a:rPr lang="ru-RU" dirty="0" err="1" smtClean="0"/>
              <a:t>Г__ь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 Гордая птица, воды не боится, очень пригожа, на двойку похожа. Это  </a:t>
            </a:r>
            <a:r>
              <a:rPr lang="ru-RU" dirty="0" err="1" smtClean="0"/>
              <a:t>л____ь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Так кто же лишний, почему?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связывает этих птиц. </a:t>
            </a:r>
            <a:endParaRPr lang="ru-RU" dirty="0"/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 cstate="print"/>
          <a:srcRect l="31579"/>
          <a:stretch>
            <a:fillRect/>
          </a:stretch>
        </p:blipFill>
        <p:spPr bwMode="auto">
          <a:xfrm>
            <a:off x="5004048" y="1988840"/>
            <a:ext cx="3936768" cy="3816424"/>
          </a:xfrm>
          <a:prstGeom prst="rect">
            <a:avLst/>
          </a:prstGeom>
          <a:noFill/>
        </p:spPr>
      </p:pic>
      <p:pic>
        <p:nvPicPr>
          <p:cNvPr id="6" name="Picture 4" descr="https://c.pxhere.com/photos/3f/fd/duck_drake_water_green_yellow_swim_animal_duck_bird-1142690.jpg!d"/>
          <p:cNvPicPr>
            <a:picLocks noChangeAspect="1" noChangeArrowheads="1"/>
          </p:cNvPicPr>
          <p:nvPr/>
        </p:nvPicPr>
        <p:blipFill>
          <a:blip r:embed="rId4" cstate="print"/>
          <a:srcRect t="13831" r="11829" b="15863"/>
          <a:stretch>
            <a:fillRect/>
          </a:stretch>
        </p:blipFill>
        <p:spPr bwMode="auto">
          <a:xfrm>
            <a:off x="467544" y="3933056"/>
            <a:ext cx="4455052" cy="2664296"/>
          </a:xfrm>
          <a:prstGeom prst="rect">
            <a:avLst/>
          </a:prstGeom>
          <a:noFill/>
        </p:spPr>
      </p:pic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448049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запомнили названия птиц на мансийском? Проверим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стрелочками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лебедь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гусь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Хота</a:t>
            </a:r>
            <a:r>
              <a:rPr lang="ru-RU" sz="2000" dirty="0" err="1" smtClean="0">
                <a:solidFill>
                  <a:srgbClr val="002060"/>
                </a:solidFill>
              </a:rPr>
              <a:t>Ӈ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утка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птица еще к нам «прилетела» правильно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 этой птице пойдет дальше речь.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1512168"/>
          </a:xfrm>
        </p:spPr>
        <p:txBody>
          <a:bodyPr/>
          <a:lstStyle/>
          <a:p>
            <a:pPr algn="just"/>
            <a:r>
              <a:rPr lang="ru-RU" dirty="0" err="1" smtClean="0"/>
              <a:t>Уринэкву</a:t>
            </a:r>
            <a:r>
              <a:rPr lang="ru-RU" dirty="0" smtClean="0"/>
              <a:t> не зря так называют – дословный перевод звучит так: урин – </a:t>
            </a:r>
            <a:r>
              <a:rPr lang="ru-RU" dirty="0" err="1" smtClean="0"/>
              <a:t>уру</a:t>
            </a:r>
            <a:r>
              <a:rPr lang="ru-RU" sz="1800" dirty="0" err="1" smtClean="0">
                <a:solidFill>
                  <a:srgbClr val="002060"/>
                </a:solidFill>
              </a:rPr>
              <a:t>Ӈ</a:t>
            </a:r>
            <a:r>
              <a:rPr lang="ru-RU" dirty="0" err="1" smtClean="0"/>
              <a:t>к </a:t>
            </a:r>
            <a:r>
              <a:rPr lang="ru-RU" dirty="0" smtClean="0"/>
              <a:t>– ждать/ </a:t>
            </a:r>
            <a:r>
              <a:rPr lang="ru-RU" dirty="0" err="1" smtClean="0"/>
              <a:t>эква</a:t>
            </a:r>
            <a:r>
              <a:rPr lang="ru-RU" dirty="0" smtClean="0"/>
              <a:t> – женщина. </a:t>
            </a:r>
          </a:p>
          <a:p>
            <a:endParaRPr lang="ru-RU" dirty="0"/>
          </a:p>
        </p:txBody>
      </p:sp>
      <p:pic>
        <p:nvPicPr>
          <p:cNvPr id="25602" name="Picture 2" descr="https://proprikol.ru/wp-content/uploads/2019/08/kartinki-vorony-dlya-detej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3557195" cy="444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949280"/>
            <a:ext cx="343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https://youtu.be/SCTJ3DVW01Q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878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 В</a:t>
            </a:r>
            <a:r>
              <a:rPr lang="ru-RU" dirty="0" smtClean="0"/>
              <a:t> честь ее прилета проводят </a:t>
            </a:r>
            <a:r>
              <a:rPr lang="ru-RU" i="1" dirty="0" smtClean="0"/>
              <a:t>«</a:t>
            </a:r>
            <a:r>
              <a:rPr lang="ru-RU" dirty="0" err="1" smtClean="0"/>
              <a:t>Уринэква</a:t>
            </a:r>
            <a:r>
              <a:rPr lang="ru-RU" dirty="0" smtClean="0"/>
              <a:t> </a:t>
            </a:r>
            <a:r>
              <a:rPr lang="ru-RU" dirty="0" err="1" smtClean="0"/>
              <a:t>хōтал</a:t>
            </a:r>
            <a:r>
              <a:rPr lang="ru-RU" i="1" dirty="0" smtClean="0"/>
              <a:t>»</a:t>
            </a:r>
            <a:r>
              <a:rPr lang="ru-RU" dirty="0" smtClean="0"/>
              <a:t> – </a:t>
            </a:r>
            <a:r>
              <a:rPr lang="ru-RU" dirty="0" smtClean="0"/>
              <a:t>«Вороний день», </a:t>
            </a:r>
            <a:r>
              <a:rPr lang="ru-RU" dirty="0" smtClean="0"/>
              <a:t>праздник в начале </a:t>
            </a:r>
            <a:r>
              <a:rPr lang="ru-RU" dirty="0" smtClean="0"/>
              <a:t>весны.  По </a:t>
            </a:r>
            <a:r>
              <a:rPr lang="ru-RU" dirty="0" smtClean="0"/>
              <a:t>мнению манси, «вороны приносят весну». Это представление связано с особенностями поведения этих птиц. Они первыми прилетают, начинают вить гнезда, громко каркают, как бы пробуждая саму природу. В представлениях и обрядах обских </a:t>
            </a:r>
            <a:r>
              <a:rPr lang="ru-RU" dirty="0" err="1" smtClean="0"/>
              <a:t>угров</a:t>
            </a:r>
            <a:r>
              <a:rPr lang="ru-RU" dirty="0" smtClean="0"/>
              <a:t> ворона выступала покровителем женщин и </a:t>
            </a:r>
            <a:r>
              <a:rPr lang="ru-RU" dirty="0" smtClean="0"/>
              <a:t>детей. Хотите узнать что про это рассказывают девочки из группы «</a:t>
            </a:r>
            <a:r>
              <a:rPr lang="ru-RU" dirty="0" err="1" smtClean="0"/>
              <a:t>Этвит</a:t>
            </a:r>
            <a:r>
              <a:rPr lang="ru-RU" dirty="0" smtClean="0"/>
              <a:t> сам» пройдите по ссылке: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4978896" cy="55598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Ждали люди ворону, готовились к ее прилету. 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И</a:t>
            </a:r>
            <a:r>
              <a:rPr lang="ru-RU" dirty="0" smtClean="0"/>
              <a:t>спользованную в хозяйстве стружку – цап,  складывали у пеньков на проталинах, чтоб в морозные дни ворона грела лапки, и приговаривала: - «Пусть много в этой деревне мальчиков и девочек родиться, пусть здоровые дети будут».</a:t>
            </a:r>
            <a:endParaRPr lang="ru-RU" dirty="0"/>
          </a:p>
        </p:txBody>
      </p:sp>
      <p:pic>
        <p:nvPicPr>
          <p:cNvPr id="21506" name="Picture 2" descr="https://im2.tourbina.ru/photos.3/5/4/548132/big.photo/Detskaya-lyulka.jpg"/>
          <p:cNvPicPr>
            <a:picLocks noChangeAspect="1" noChangeArrowheads="1"/>
          </p:cNvPicPr>
          <p:nvPr/>
        </p:nvPicPr>
        <p:blipFill>
          <a:blip r:embed="rId2" cstate="print"/>
          <a:srcRect l="5450" t="17649" r="-8302" b="19377"/>
          <a:stretch>
            <a:fillRect/>
          </a:stretch>
        </p:blipFill>
        <p:spPr bwMode="auto">
          <a:xfrm rot="5400000">
            <a:off x="5292079" y="3861049"/>
            <a:ext cx="4320481" cy="2160240"/>
          </a:xfrm>
          <a:prstGeom prst="rect">
            <a:avLst/>
          </a:prstGeom>
          <a:noFill/>
        </p:spPr>
      </p:pic>
      <p:pic>
        <p:nvPicPr>
          <p:cNvPr id="21508" name="Picture 4" descr="http://ugra-nasledie.ru/sites/default/files/styles/large/public/4_13.jpg?itok=rY5sxl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3260522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965448"/>
            <a:ext cx="62646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prstClr val="black"/>
                </a:solidFill>
              </a:rPr>
              <a:t>(</a:t>
            </a:r>
            <a:r>
              <a:rPr lang="ru-RU" sz="2600" i="1" dirty="0" smtClean="0">
                <a:solidFill>
                  <a:prstClr val="black"/>
                </a:solidFill>
              </a:rPr>
              <a:t>цап подкладывали под </a:t>
            </a:r>
            <a:r>
              <a:rPr lang="ru-RU" sz="2600" i="1" dirty="0" smtClean="0">
                <a:solidFill>
                  <a:prstClr val="black"/>
                </a:solidFill>
              </a:rPr>
              <a:t>пеленку в детскую </a:t>
            </a:r>
            <a:r>
              <a:rPr lang="ru-RU" sz="2600" i="1" dirty="0" err="1" smtClean="0">
                <a:solidFill>
                  <a:prstClr val="black"/>
                </a:solidFill>
              </a:rPr>
              <a:t>апу</a:t>
            </a:r>
            <a:r>
              <a:rPr lang="ru-RU" sz="2600" dirty="0" smtClean="0">
                <a:solidFill>
                  <a:prstClr val="black"/>
                </a:solidFill>
              </a:rPr>
              <a:t>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76672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много примет связанных с вестницей весны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Люди наблюдали за первыми прилетевшими птицами, чтоб узнать о погоде.</a:t>
            </a:r>
            <a:endParaRPr lang="ru-RU" dirty="0" smtClean="0"/>
          </a:p>
          <a:p>
            <a:r>
              <a:rPr lang="ru-RU" b="1" dirty="0" smtClean="0"/>
              <a:t>Е</a:t>
            </a:r>
            <a:r>
              <a:rPr lang="ru-RU" dirty="0" smtClean="0"/>
              <a:t>сли </a:t>
            </a:r>
            <a:r>
              <a:rPr lang="ru-RU" dirty="0" smtClean="0"/>
              <a:t>ворона сядет на низкое </a:t>
            </a:r>
            <a:r>
              <a:rPr lang="ru-RU" dirty="0" smtClean="0"/>
              <a:t>дерево - значит </a:t>
            </a:r>
            <a:r>
              <a:rPr lang="ru-RU" dirty="0" smtClean="0"/>
              <a:t>весна уже </a:t>
            </a:r>
            <a:r>
              <a:rPr lang="ru-RU" dirty="0" smtClean="0"/>
              <a:t>близко,  </a:t>
            </a:r>
            <a:r>
              <a:rPr lang="ru-RU" dirty="0" smtClean="0"/>
              <a:t>а если на </a:t>
            </a:r>
            <a:r>
              <a:rPr lang="ru-RU" dirty="0" smtClean="0"/>
              <a:t>высокое, весна </a:t>
            </a:r>
            <a:r>
              <a:rPr lang="ru-RU" dirty="0" smtClean="0"/>
              <a:t>ещё далеко.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ворона села на самую верхушку </a:t>
            </a:r>
            <a:r>
              <a:rPr lang="ru-RU" dirty="0" smtClean="0"/>
              <a:t>дерева, весной </a:t>
            </a:r>
            <a:r>
              <a:rPr lang="ru-RU" dirty="0" smtClean="0"/>
              <a:t>будет «большая вода».</a:t>
            </a:r>
          </a:p>
          <a:p>
            <a:r>
              <a:rPr lang="ru-RU" dirty="0" smtClean="0"/>
              <a:t>По </a:t>
            </a:r>
            <a:r>
              <a:rPr lang="ru-RU" dirty="0" smtClean="0"/>
              <a:t>количеству ворон в этот день определяют, много ли будет рыбы и ягоды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Какие приметы связанные с птицами знаете вы?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4464496" cy="612068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dirty="0" smtClean="0"/>
              <a:t>Вороний </a:t>
            </a:r>
            <a:r>
              <a:rPr lang="ru-RU" dirty="0" smtClean="0"/>
              <a:t>праздник один из самых древних праздников народов Севера, он совпадает с христианским Благовещеньем. Ведь добрая птица приносит добрую весть. Вещает о том, что идёт тепло на Север, жизнь будет хорошей, желает, чтобы побольше мальчиков и девочек появилось, чтобы был хороший урожай, много рыбы ловилось.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487" y="1124744"/>
            <a:ext cx="403599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520</Words>
  <Application>Microsoft Office PowerPoint</Application>
  <PresentationFormat>Экран (4:3)</PresentationFormat>
  <Paragraphs>63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Тема «Товлынуйит»</vt:lpstr>
      <vt:lpstr>         Вычеркни лишнее слово </vt:lpstr>
      <vt:lpstr>Что связывает этих птиц. </vt:lpstr>
      <vt:lpstr>Вы запомнили названия птиц на мансийском? Проверим </vt:lpstr>
      <vt:lpstr>Слайд 5</vt:lpstr>
      <vt:lpstr> </vt:lpstr>
      <vt:lpstr>Слайд 7</vt:lpstr>
      <vt:lpstr>Есть много примет связанных с вестницей весны</vt:lpstr>
      <vt:lpstr>Слайд 9</vt:lpstr>
      <vt:lpstr>Слайд 10</vt:lpstr>
      <vt:lpstr>Слайд 11</vt:lpstr>
      <vt:lpstr>У Р И Н Э К В А</vt:lpstr>
      <vt:lpstr>Уринэква, уринэква пуӇкупа маныр?  ПуӇкупа йив тай, пуӇкупа йив тай.</vt:lpstr>
      <vt:lpstr>Уринэква, yринэква сaмупа мaныр? Сaмупа лям пил, сaмупа лям пил. </vt:lpstr>
      <vt:lpstr>Уринкэва, yринэква нёлупа маныр? Нёлупа супас хольт, нёлупа супас хольт.</vt:lpstr>
      <vt:lpstr>  Уринэква, уринэква товылын маныр? Товылум пyӇк тор, товылум пyӇтор. </vt:lpstr>
      <vt:lpstr>С чем сравнивают части тела вороны? Соедини слова.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Норова</cp:lastModifiedBy>
  <cp:revision>22</cp:revision>
  <dcterms:created xsi:type="dcterms:W3CDTF">2020-04-09T08:44:32Z</dcterms:created>
  <dcterms:modified xsi:type="dcterms:W3CDTF">2020-04-09T12:17:03Z</dcterms:modified>
</cp:coreProperties>
</file>