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91038"/>
            <a:ext cx="544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Занятие по плетению сердца из бисера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357" y="1247459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занятия:</a:t>
            </a:r>
          </a:p>
          <a:p>
            <a:r>
              <a:rPr lang="ru-RU" sz="2400" dirty="0" smtClean="0"/>
              <a:t>- Повторить способы параллельного плетения.</a:t>
            </a: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402877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изготовления </a:t>
            </a:r>
            <a:r>
              <a:rPr lang="ru-RU" sz="2400" dirty="0" smtClean="0"/>
              <a:t>сердца из бисера  использованы </a:t>
            </a:r>
            <a:r>
              <a:rPr lang="ru-RU" sz="2400" dirty="0"/>
              <a:t>следующие материалы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/>
              <a:t>б</a:t>
            </a:r>
            <a:r>
              <a:rPr lang="ru-RU" sz="2400" dirty="0" smtClean="0"/>
              <a:t>исер красного </a:t>
            </a:r>
            <a:r>
              <a:rPr lang="ru-RU" sz="2400" dirty="0"/>
              <a:t>цвета.</a:t>
            </a:r>
          </a:p>
          <a:p>
            <a:r>
              <a:rPr lang="ru-RU" sz="2400" dirty="0"/>
              <a:t>Проволока диаметром 0,3 мм – отрезок 55 см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516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Теперь проволоки с обеих сторон нужно закрепить. Для этого пропускаем её стежками по бокам между рядами. Лишнее обрезаем.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60623"/>
            <a:ext cx="5826224" cy="29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62068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верхний ряд сверху плотней прижимаем к нижнему ряду. Всё, бисерное сердечко сделано.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186264" cy="309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2204864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Сердце из бисера получается небольшим (около 3 см) и плоским. Дети из него могут сделать </a:t>
            </a:r>
            <a:r>
              <a:rPr lang="ru-RU" sz="2400" dirty="0" err="1"/>
              <a:t>кулончик</a:t>
            </a:r>
            <a:r>
              <a:rPr lang="ru-RU" sz="2400" dirty="0"/>
              <a:t>, а взрослые брелок. А ещё его можно просто подарить в виде маленькой </a:t>
            </a:r>
            <a:r>
              <a:rPr lang="ru-RU" sz="2400" dirty="0" err="1"/>
              <a:t>валентинки</a:t>
            </a:r>
            <a:r>
              <a:rPr lang="ru-RU" sz="2400" dirty="0"/>
              <a:t>, сделанной своими руками.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ylyngSoyum\Desktop\желткова\IMG_2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28925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44876"/>
            <a:ext cx="286575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3284984"/>
            <a:ext cx="281876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LylyngSoyum\Desktop\желткова\IMG_21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17308" cy="19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ylyngSoyum\Desktop\желткова\IMG_21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097"/>
            <a:ext cx="2922776" cy="234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75" y="1710690"/>
            <a:ext cx="2783205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332656"/>
            <a:ext cx="2858770" cy="2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ylyngSoyum\Desktop\желткова\IMG_21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8096"/>
            <a:ext cx="2952328" cy="226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21" y="1340768"/>
            <a:ext cx="5205958" cy="371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3595555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отрезок нанизываем 10 красных бисеринок, располагаем их на середине, отделяем пять </a:t>
            </a:r>
            <a:r>
              <a:rPr lang="ru-RU" sz="2400" dirty="0" err="1"/>
              <a:t>бисериночек</a:t>
            </a:r>
            <a:r>
              <a:rPr lang="ru-RU" sz="2400" dirty="0"/>
              <a:t>, и кончик проволоки этой стороны пропускаем через 5 бисерин вверху. Хорошо подтягиваем. Концы должны оставаться одинаковой длины.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78" y="620688"/>
            <a:ext cx="5253372" cy="262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3861048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справа набираем 14 </a:t>
            </a:r>
            <a:r>
              <a:rPr lang="ru-RU" sz="2400" dirty="0" err="1"/>
              <a:t>бисериночек</a:t>
            </a:r>
            <a:r>
              <a:rPr lang="ru-RU" sz="2400" dirty="0"/>
              <a:t>, отделяем 10 штук и продеваем этот же кончик проволочки через пять бисеринок. Продвигаем всё вплотную друг к другу и хорошо затягиваем.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2" y="1052736"/>
            <a:ext cx="5394176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056" y="421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196752"/>
            <a:ext cx="6219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1619" y="436510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Дальше с любой стороны нанизываем 14 бисерин, продеваем через них противоположную проволочку в обратном направлении и хорошо подтягиваем.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6042248" cy="30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1052736"/>
            <a:ext cx="5774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Следующий ряд делаем так же из 14 штук.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3" y="2132856"/>
            <a:ext cx="5970240" cy="29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54868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Остальные ряды плетём аналогично. Количество бисера согласно схеме: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3791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4 ряд: 13 бисеринок.</a:t>
            </a:r>
          </a:p>
          <a:p>
            <a:r>
              <a:rPr lang="ru-RU" sz="2400" dirty="0"/>
              <a:t>5 ряд: 11 штук.</a:t>
            </a:r>
          </a:p>
          <a:p>
            <a:r>
              <a:rPr lang="ru-RU" sz="2400" dirty="0"/>
              <a:t>6 ряд: 9 шт.</a:t>
            </a:r>
          </a:p>
          <a:p>
            <a:r>
              <a:rPr lang="ru-RU" sz="2400" dirty="0"/>
              <a:t>7 ряд: 7 шт.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5898232" cy="29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83671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8 ряд: 5 шт.</a:t>
            </a:r>
          </a:p>
          <a:p>
            <a:r>
              <a:rPr lang="ru-RU" sz="2400" dirty="0"/>
              <a:t>9 ряд: 3 шт.</a:t>
            </a:r>
          </a:p>
          <a:p>
            <a:r>
              <a:rPr lang="ru-RU" sz="2400" dirty="0"/>
              <a:t>Последний 10-й ряд: 1 шт.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38" y="2348880"/>
            <a:ext cx="4171924" cy="33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261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57</cp:revision>
  <dcterms:created xsi:type="dcterms:W3CDTF">2013-11-19T10:19:29Z</dcterms:created>
  <dcterms:modified xsi:type="dcterms:W3CDTF">2020-04-07T06:29:01Z</dcterms:modified>
</cp:coreProperties>
</file>