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500042"/>
            <a:ext cx="4357718" cy="995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МАНЬ УЙИТ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Пришли мужики без топоров,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Срубили избы без углов.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5852" y="1571612"/>
            <a:ext cx="1934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Хосвой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500570"/>
            <a:ext cx="457200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поляне возле ёлок </a:t>
            </a:r>
            <a:b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 построен из иголок. </a:t>
            </a:r>
            <a:b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травой не виден он, </a:t>
            </a:r>
            <a:b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жильцов в нём миллион.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&amp;Rcy;&amp;ycy;&amp;zhcy;&amp;icy;&amp;jcy; &amp;lcy;&amp;iecy;&amp;scy;&amp;ncy;&amp;ocy;&amp;jcy; &amp;mcy;&amp;ucy;&amp;rcy;&amp;acy;&amp;vcy;&amp;iecy;&amp;jcy; Formica ru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3690930" cy="2605797"/>
          </a:xfrm>
          <a:prstGeom prst="rect">
            <a:avLst/>
          </a:prstGeom>
          <a:noFill/>
        </p:spPr>
      </p:pic>
      <p:pic>
        <p:nvPicPr>
          <p:cNvPr id="16388" name="Picture 4" descr="&amp;Rcy;&amp;ycy;&amp;zhcy;&amp;icy;&amp;jcy; &amp;lcy;&amp;iecy;&amp;scy;&amp;ncy;&amp;ocy;&amp;jcy; &amp;mcy;&amp;ucy;&amp;rcy;&amp;acy;&amp;vcy;&amp;iecy;&amp;jcy; Formica rufa"/>
          <p:cNvPicPr>
            <a:picLocks noChangeAspect="1" noChangeArrowheads="1"/>
          </p:cNvPicPr>
          <p:nvPr/>
        </p:nvPicPr>
        <p:blipFill>
          <a:blip r:embed="rId3" cstate="print"/>
          <a:srcRect l="15000" t="32000" r="3999"/>
          <a:stretch>
            <a:fillRect/>
          </a:stretch>
        </p:blipFill>
        <p:spPr bwMode="auto">
          <a:xfrm>
            <a:off x="5000628" y="2357430"/>
            <a:ext cx="2857520" cy="1799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928670"/>
            <a:ext cx="4686304" cy="9429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 цветами заворчал,</a:t>
            </a:r>
            <a:br>
              <a:rPr lang="ru-RU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Собрал нектар, домой умчал.</a:t>
            </a:r>
            <a:endParaRPr lang="ru-RU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500570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тёмном уголке живёт,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Шёлковую нить плетёт,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тайком сюда забрался,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Строить новый дом собрался.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&amp;Fcy;&amp;ocy;&amp;tcy;&amp;ocy; &amp;SHcy;&amp;mcy;&amp;iecy;&amp;lcy;&amp;softcy;.jpg"/>
          <p:cNvPicPr>
            <a:picLocks noChangeAspect="1" noChangeArrowheads="1"/>
          </p:cNvPicPr>
          <p:nvPr/>
        </p:nvPicPr>
        <p:blipFill>
          <a:blip r:embed="rId2" cstate="print"/>
          <a:srcRect l="23750" t="11667" r="13749" b="11666"/>
          <a:stretch>
            <a:fillRect/>
          </a:stretch>
        </p:blipFill>
        <p:spPr bwMode="auto">
          <a:xfrm>
            <a:off x="4714876" y="571480"/>
            <a:ext cx="3261300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4071942"/>
            <a:ext cx="256410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НИМСАР ЭКВА </a:t>
            </a:r>
            <a:endParaRPr lang="ru-RU" sz="2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&amp;Fcy;&amp;ocy;&amp;tcy;&amp;ocy; &amp;Kcy;&amp;rcy;&amp;acy;&amp;scy;&amp;acy;&amp;vcy;&amp;chcy;&amp;iecy;&amp;gcy;"/>
          <p:cNvPicPr>
            <a:picLocks noChangeAspect="1" noChangeArrowheads="1"/>
          </p:cNvPicPr>
          <p:nvPr/>
        </p:nvPicPr>
        <p:blipFill>
          <a:blip r:embed="rId3" cstate="print"/>
          <a:srcRect l="10309" b="12500"/>
          <a:stretch>
            <a:fillRect/>
          </a:stretch>
        </p:blipFill>
        <p:spPr bwMode="auto">
          <a:xfrm>
            <a:off x="1000100" y="2857496"/>
            <a:ext cx="3196307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1142984"/>
            <a:ext cx="3328982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В темноте, как лампочки,</a:t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огоньки сверкают. </a:t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Что за насекомые? </a:t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их называют?</a:t>
            </a:r>
            <a:endParaRPr lang="ru-RU" sz="2400" b="1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3071810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коровка, скажите, пока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Ещё никому не дала молока?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2571744"/>
            <a:ext cx="239289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ХОМЛАХАКВЕ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&amp;Scy;&amp;vcy;&amp;iecy;&amp;tcy;&amp;lcy;&amp;yacy;&amp;chcy;&amp;ocy;&amp;kcy;. &amp;Dcy;&amp;ncy;&amp;iecy;&amp;mcy; - &amp;ocy;&amp;bcy;&amp;ycy;&amp;chcy;&amp;ncy;&amp;ycy;&amp;jcy; &amp;chcy;&amp;iecy;&amp;rcy;&amp;vcy;&amp;yacy;&amp;chcy;&amp;ocy;&amp;kcy;, &amp;Ncy;&amp;ocy;&amp;chcy;&amp;softcy;&amp;yucy; – &amp;vcy; &amp;ncy;&amp;ocy;&amp;vcy;&amp;ocy;&amp;jcy; &amp;rcy;&amp;ocy;&amp;lcy;&amp;icy;. &amp;Vcy;&amp;acy;&amp;shcy;&amp;acy; &amp;Scy;&amp;vcy;&amp;iecy;&amp;tcy;&amp;lcy;&amp;ocy;&amp;scy;&amp;tcy;&amp;softcy;, &amp;Scy;&amp;vcy;&amp;iecy;&amp;tcy;&amp;lcy;&amp;yacy;&amp;chcy;&amp;ocy;&amp;kcy;, &amp;Vcy;&amp;ycy; &amp;Vcy;&amp;ocy;&amp;lcy;&amp;shcy;&amp;iecy;&amp;bcy;&amp;ncy;&amp;icy;&amp;kcy;, &amp;chcy;&amp;tcy;&amp;ocy; &amp;lcy;&amp;icy;?!"/>
          <p:cNvPicPr>
            <a:picLocks noChangeAspect="1" noChangeArrowheads="1"/>
          </p:cNvPicPr>
          <p:nvPr/>
        </p:nvPicPr>
        <p:blipFill>
          <a:blip r:embed="rId2" cstate="print"/>
          <a:srcRect l="20508" r="12109" b="9823"/>
          <a:stretch>
            <a:fillRect/>
          </a:stretch>
        </p:blipFill>
        <p:spPr bwMode="auto">
          <a:xfrm>
            <a:off x="4071934" y="428604"/>
            <a:ext cx="2286016" cy="2037536"/>
          </a:xfrm>
          <a:prstGeom prst="rect">
            <a:avLst/>
          </a:prstGeom>
          <a:noFill/>
        </p:spPr>
      </p:pic>
      <p:pic>
        <p:nvPicPr>
          <p:cNvPr id="1028" name="Picture 4" descr="&amp;scy;&amp;vcy;&amp;iecy;&amp;tcy;&amp;lcy;&amp;yacy;&amp;chcy;&amp;iecy;&amp;kcy;"/>
          <p:cNvPicPr>
            <a:picLocks noChangeAspect="1" noChangeArrowheads="1"/>
          </p:cNvPicPr>
          <p:nvPr/>
        </p:nvPicPr>
        <p:blipFill>
          <a:blip r:embed="rId3" cstate="print"/>
          <a:srcRect l="14754" t="6944" r="16393" b="13194"/>
          <a:stretch>
            <a:fillRect/>
          </a:stretch>
        </p:blipFill>
        <p:spPr bwMode="auto">
          <a:xfrm>
            <a:off x="857224" y="2643182"/>
            <a:ext cx="2714644" cy="2229886"/>
          </a:xfrm>
          <a:prstGeom prst="rect">
            <a:avLst/>
          </a:prstGeom>
          <a:noFill/>
        </p:spPr>
      </p:pic>
      <p:pic>
        <p:nvPicPr>
          <p:cNvPr id="1030" name="Picture 6" descr="&amp;Scy;&amp;ocy;&amp;chcy;&amp;ncy;&amp;acy;&amp;yacy; &amp;bcy;&amp;ocy;&amp;zhcy;&amp;softcy;&amp;yacy; &amp;kcy;&amp;ocy;&amp;rcy;&amp;ocy;&amp;vcy;&amp;kcy;&amp;acy;"/>
          <p:cNvPicPr>
            <a:picLocks noChangeAspect="1" noChangeArrowheads="1"/>
          </p:cNvPicPr>
          <p:nvPr/>
        </p:nvPicPr>
        <p:blipFill>
          <a:blip r:embed="rId4" cstate="print"/>
          <a:srcRect l="13333" t="21667" r="9999" b="26666"/>
          <a:stretch>
            <a:fillRect/>
          </a:stretch>
        </p:blipFill>
        <p:spPr bwMode="auto">
          <a:xfrm>
            <a:off x="4500562" y="4071942"/>
            <a:ext cx="328614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00108"/>
            <a:ext cx="3786214" cy="99058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На лугу живёт скрипач, </a:t>
            </a:r>
            <a:br>
              <a:rPr lang="ru-RU" sz="20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Носит фрак и ходит вскачь.</a:t>
            </a:r>
            <a:endParaRPr lang="ru-RU" sz="2000" b="1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500174"/>
            <a:ext cx="35719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Домовитая хозяйка </a:t>
            </a:r>
            <a:b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Пролетела над лужайкой, </a:t>
            </a:r>
            <a:b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Похлопочет над цветком - </a:t>
            </a:r>
            <a:b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Он поделится медком.</a:t>
            </a:r>
            <a:endParaRPr lang="ru-RU" sz="2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714884"/>
            <a:ext cx="300038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темной темнице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красны девицы.</a:t>
            </a:r>
            <a:b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Без нитки, без спицы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вяжут </a:t>
            </a:r>
            <a:r>
              <a:rPr lang="ru-RU" sz="20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вязеницы</a:t>
            </a:r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fokart.net/_ph/175/496939136.jpg"/>
          <p:cNvPicPr>
            <a:picLocks noChangeAspect="1" noChangeArrowheads="1"/>
          </p:cNvPicPr>
          <p:nvPr/>
        </p:nvPicPr>
        <p:blipFill>
          <a:blip r:embed="rId2" cstate="print"/>
          <a:srcRect l="12857" t="15000" r="12142" b="5908"/>
          <a:stretch>
            <a:fillRect/>
          </a:stretch>
        </p:blipFill>
        <p:spPr bwMode="auto">
          <a:xfrm>
            <a:off x="5143504" y="3143248"/>
            <a:ext cx="3190076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928670"/>
            <a:ext cx="256018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ОВТАН ПАЛУМ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571480"/>
            <a:ext cx="22926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ПУМТОСЛУП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&amp;Fcy;&amp;ocy;&amp;tcy;&amp;ocy; &amp;Kcy;&amp;ucy;&amp;zcy;&amp;ncy;&amp;iecy;&amp;chcy;&amp;icy;&amp;kcy;"/>
          <p:cNvPicPr>
            <a:picLocks noChangeAspect="1" noChangeArrowheads="1"/>
          </p:cNvPicPr>
          <p:nvPr/>
        </p:nvPicPr>
        <p:blipFill>
          <a:blip r:embed="rId3" cstate="print"/>
          <a:srcRect l="30000" t="3731" r="3749" b="23507"/>
          <a:stretch>
            <a:fillRect/>
          </a:stretch>
        </p:blipFill>
        <p:spPr bwMode="auto">
          <a:xfrm>
            <a:off x="857224" y="2214554"/>
            <a:ext cx="3143272" cy="2312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465</TotalTime>
  <Words>48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МАНЬ УЙИТ</vt:lpstr>
      <vt:lpstr> Над цветами заворчал, Собрал нектар, домой умчал.</vt:lpstr>
      <vt:lpstr>В темноте, как лампочки, огоньки сверкают.  Что за насекомые?  Как их называют?</vt:lpstr>
      <vt:lpstr>На лугу живёт скрипач,  Носит фрак и ходит вскачь.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МАНЬ УЙИТ</dc:title>
  <cp:lastModifiedBy>Ольга</cp:lastModifiedBy>
  <cp:revision>47</cp:revision>
  <dcterms:modified xsi:type="dcterms:W3CDTF">2013-02-09T09:13:12Z</dcterms:modified>
</cp:coreProperties>
</file>