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A0BA2-E6D4-46E2-BD7F-1D6A74FE010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77561-23B1-4DA2-8CC7-699590EDB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3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Куклы-ягоды.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993" y="2420888"/>
            <a:ext cx="7175351" cy="1793167"/>
          </a:xfrm>
        </p:spPr>
        <p:txBody>
          <a:bodyPr/>
          <a:lstStyle/>
          <a:p>
            <a:r>
              <a:rPr lang="ru-RU" dirty="0"/>
              <a:t>Х</a:t>
            </a:r>
            <a:r>
              <a:rPr lang="ru-RU" dirty="0" smtClean="0"/>
              <a:t>антыйские </a:t>
            </a:r>
            <a:r>
              <a:rPr lang="ru-RU" dirty="0"/>
              <a:t>куклы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15816" y="1484784"/>
            <a:ext cx="314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ПРЕЗЕНТАЦИЯ К ЗАНЯТИЮ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008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189" y="1844824"/>
            <a:ext cx="4034036" cy="393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4723" y="597127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Красный лоскуток ткани сложим на пополам. </a:t>
            </a:r>
          </a:p>
          <a:p>
            <a:r>
              <a:rPr lang="ru-RU" dirty="0" smtClean="0"/>
              <a:t>На </a:t>
            </a:r>
            <a:r>
              <a:rPr lang="ru-RU" dirty="0"/>
              <a:t>голову кукле повяжем платок и завяжем концы под подбородком на </a:t>
            </a:r>
            <a:r>
              <a:rPr lang="ru-RU" dirty="0" smtClean="0"/>
              <a:t>узел.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422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173" y="1317568"/>
            <a:ext cx="4322068" cy="4221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47494" y="611396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Наша кукла-ягода «</a:t>
            </a:r>
            <a:r>
              <a:rPr lang="ru-RU" dirty="0" err="1" smtClean="0"/>
              <a:t>Клюквинка</a:t>
            </a:r>
            <a:r>
              <a:rPr lang="ru-RU" dirty="0" smtClean="0"/>
              <a:t>» готова!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26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82114"/>
            <a:ext cx="6858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63888" y="404664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Сбор ягод.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88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77686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74959" y="58003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Ягода клюква.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663255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" l="177" r="142" t="75"/>
          <a:stretch/>
        </p:blipFill>
        <p:spPr bwMode="auto">
          <a:xfrm>
            <a:off x="2208362" y="1196752"/>
            <a:ext cx="4528868" cy="504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59832" y="695128"/>
            <a:ext cx="2980303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ru-RU" smtClean="0"/>
              <a:t>Кукла-ягода. </a:t>
            </a:r>
            <a:r>
              <a:rPr dirty="0" err="1" lang="ru-RU" smtClean="0"/>
              <a:t>Клюквинка</a:t>
            </a:r>
            <a:r>
              <a:rPr dirty="0" lang="ru-RU" smtClean="0"/>
              <a:t>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48039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37710"/>
            <a:ext cx="8222573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864" y="436022"/>
            <a:ext cx="2130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Ягода морошка.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890539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" l="26" t="131"/>
          <a:stretch/>
        </p:blipFill>
        <p:spPr bwMode="auto">
          <a:xfrm>
            <a:off x="690112" y="1043796"/>
            <a:ext cx="7898383" cy="496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4" y="476672"/>
            <a:ext cx="4546437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ru-RU" smtClean="0"/>
              <a:t>Куклы-ягоды: Морошка и </a:t>
            </a:r>
            <a:r>
              <a:rPr dirty="0" err="1" lang="ru-RU" smtClean="0"/>
              <a:t>Клюквинка</a:t>
            </a:r>
            <a:r>
              <a:rPr dirty="0" lang="ru-RU" smtClean="0"/>
              <a:t>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798521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5327004" cy="5202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7784" y="476672"/>
            <a:ext cx="3578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Материалы для изготовления.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100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157" y="1412776"/>
            <a:ext cx="4610100" cy="4502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4723" y="404664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На подготовленный лоскуток </a:t>
            </a:r>
            <a:r>
              <a:rPr lang="ru-RU" dirty="0" smtClean="0"/>
              <a:t>зеленого цвета укладываем </a:t>
            </a:r>
            <a:r>
              <a:rPr lang="ru-RU" dirty="0"/>
              <a:t>лоскут </a:t>
            </a:r>
            <a:r>
              <a:rPr lang="ru-RU" dirty="0" smtClean="0"/>
              <a:t>коричневого цвета </a:t>
            </a:r>
            <a:r>
              <a:rPr lang="ru-RU" dirty="0"/>
              <a:t>и переворачиваем</a:t>
            </a:r>
            <a:r>
              <a:rPr lang="ru-RU" dirty="0" smtClean="0"/>
              <a:t>. В середину квадрата кладём вату.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987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1248791"/>
            <a:ext cx="4462908" cy="4358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3" y="476672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Накрываем половинкой ткани шарик из </a:t>
            </a:r>
            <a:r>
              <a:rPr lang="ru-RU" dirty="0" smtClean="0"/>
              <a:t>ваты </a:t>
            </a:r>
            <a:r>
              <a:rPr lang="ru-RU" dirty="0"/>
              <a:t>и плотно обжав вложенную вату, затягиваем ниткой и завязываем двойным узлом.</a:t>
            </a:r>
          </a:p>
        </p:txBody>
      </p:sp>
    </p:spTree>
    <p:extLst>
      <p:ext uri="{BB962C8B-B14F-4D97-AF65-F5344CB8AC3E}">
        <p14:creationId xmlns:p14="http://schemas.microsoft.com/office/powerpoint/2010/main" val="2746725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45</TotalTime>
  <Words>94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Хантыйские куклы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Хантыйские куклы</dc:title>
  <dc:creator>Илья Александрович</dc:creator>
  <cp:lastModifiedBy>Пользователь Windows</cp:lastModifiedBy>
  <cp:revision>5</cp:revision>
  <dcterms:created xsi:type="dcterms:W3CDTF">2024-01-17T11:49:50Z</dcterms:created>
  <dcterms:modified xsi:type="dcterms:W3CDTF">2024-01-17T12:50:28Z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573194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